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87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16E4DCDB-BAEC-4245-942C-3EA2F412673C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4490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87E2337F-2643-4CD5-8827-429CB322BB3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393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 cap="none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63115E-32CE-4060-823B-FDC675B4B26C}" type="slidenum">
              <a:t>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36DB90E-064C-4A84-BEB6-77F0CD460471}" type="slidenum">
              <a:t>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80382AF-B369-442F-A6BF-30902190C7A2}" type="slidenum">
              <a:t>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3C146F7-4B85-44FC-B50A-ABD9D4C82830}" type="slidenum">
              <a:t>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4F20545-5F81-4C11-86E5-ACA737C15965}" type="slidenum">
              <a:t>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9E3258D-4A61-43D2-942C-0F3310AF3AC4}" type="slidenum">
              <a:t>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DCC5080-450A-469F-8734-EE343450127D}" type="slidenum">
              <a:t>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623D641-0EA1-4621-BDE4-611307C8845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69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091B894-1E4D-4E60-95E8-2548762CA0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94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4EE991-2AF4-4546-A5FA-7894FB1DC85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7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ACBFC3-DFA6-4417-889E-83DD8B42BD6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19E850-C341-4EF4-9427-B53912355A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554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2908731-0CA1-431E-8B83-D051C95EA0A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45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1E1021-2848-4881-B565-15451BC10BE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3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3CF9E0-0B8D-4A53-B4B4-F446D770B93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57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EC427C-D850-4495-A43A-2E92F009F11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38446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0A18DB-4985-403F-BCA4-FCB2C7DA220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7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26F040-5D13-4E73-8E62-B01F89CB906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1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226FE139-A0A0-4F0E-BDF9-AE4F4B7E226C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sz="4400" b="0" i="0" u="none" strike="noStrike" kern="1200" cap="none">
          <a:ln>
            <a:noFill/>
          </a:ln>
          <a:latin typeface="Liberation Sans" pitchFamily="18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n-US" sz="3200" b="0" i="0" u="none" strike="noStrike" kern="1200" cap="none">
          <a:ln>
            <a:noFill/>
          </a:ln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TPC/HBD Tracker/Cherenkov Detector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/>
        <p:txBody>
          <a:bodyPr anchor="ctr">
            <a:spAutoFit/>
          </a:bodyPr>
          <a:lstStyle/>
          <a:p>
            <a:pPr lvl="0" algn="ctr"/>
            <a:r>
              <a:rPr lang="en-US"/>
              <a:t>Efficiency results and bias scans from combining both detectors in a single gas volume</a:t>
            </a:r>
          </a:p>
          <a:p>
            <a:pPr lvl="0" algn="ctr"/>
            <a:endParaRPr lang="en-US"/>
          </a:p>
          <a:p>
            <a:pPr lvl="0" algn="ctr"/>
            <a:endParaRPr lang="en-US"/>
          </a:p>
          <a:p>
            <a:pPr lvl="0" algn="ctr"/>
            <a:endParaRPr lang="en-US"/>
          </a:p>
          <a:p>
            <a:pPr lvl="0" algn="ctr"/>
            <a:endParaRPr lang="en-US"/>
          </a:p>
          <a:p>
            <a:pPr lvl="0" algn="ctr"/>
            <a:endParaRPr lang="en-US"/>
          </a:p>
          <a:p>
            <a:pPr lvl="0" algn="ctr"/>
            <a:endParaRPr lang="en-US"/>
          </a:p>
          <a:p>
            <a:pPr lvl="0" algn="ctr"/>
            <a:r>
              <a:rPr lang="en-US"/>
              <a:t>Will &amp; Benito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Golden Runs 12 GeV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120 GeV – most common beam energy at Fermilab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At 120 GeV, all particles we detect (protons, kaons, pions, electrons) emit Cherenkov light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At 12 GeV, electrons and pions are much more disposed to emit Cherenkov than protons and kaons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Golden Runs 12 GeV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91440" y="1280159"/>
            <a:ext cx="10332720" cy="612648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Electron/Pion vs Proton/Kaon Efficiency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At 0.90 efficiency detecting electrons and pions, the efficiencies of protons and kaons are: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0.19 at 455V gain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0.18 at 465V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0.17 at 475V</a:t>
            </a:r>
          </a:p>
          <a:p>
            <a:pPr lvl="0">
              <a:buSzPct val="45000"/>
              <a:buFont typeface="StarSymbol"/>
              <a:buChar char="●"/>
            </a:pPr>
            <a:endParaRPr lang="en-US"/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Our electronics saturated at higher gains, so we couldn't improve the efficiency ratio further, but the GEMs could handle it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Bias Scans 120 GeV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71840" y="1226880"/>
            <a:ext cx="8443080" cy="591227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Bias Scans Number of Photons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From the point the bias scans start increasing the pulse height to when they flatten out, there is an increase of 30 photons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The pulse height is some factor times the number of photons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Solving for the initial number of photons gives: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10 photons with the 445V scan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14 photons with the 455V scan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The 445V scan is nicer because it flattens out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Conclusion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en-US"/>
              <a:t>The HBD combined with the TPC successfully distinguishes between electrons/pions and protons/kaons at 12 GeV by detecting Cherenkov light at an efficiency ratio &gt;0.9/0.2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/>
              <a:t>This can be slightly improved by increasing the gain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243</Words>
  <Application>Microsoft Office PowerPoint</Application>
  <PresentationFormat>Widescreen</PresentationFormat>
  <Paragraphs>39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DejaVu Sans</vt:lpstr>
      <vt:lpstr>Liberation Sans</vt:lpstr>
      <vt:lpstr>Liberation Serif</vt:lpstr>
      <vt:lpstr>Lohit Devanagari</vt:lpstr>
      <vt:lpstr>StarSymbol</vt:lpstr>
      <vt:lpstr>WenQuanYi Zen Hei Sharp</vt:lpstr>
      <vt:lpstr>Default</vt:lpstr>
      <vt:lpstr>TPC/HBD Tracker/Cherenkov Detector</vt:lpstr>
      <vt:lpstr>Golden Runs 12 GeV</vt:lpstr>
      <vt:lpstr>Golden Runs 12 GeV</vt:lpstr>
      <vt:lpstr>Electron/Pion vs Proton/Kaon Efficiency</vt:lpstr>
      <vt:lpstr>Bias Scans 120 GeV</vt:lpstr>
      <vt:lpstr>Bias Scans Number of Photons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TPC/HBD Tracker/Cherenkov Detector</dc:title>
  <cp:lastModifiedBy>Thomas Hemmick</cp:lastModifiedBy>
  <cp:revision>2</cp:revision>
  <dcterms:created xsi:type="dcterms:W3CDTF">2016-09-19T11:19:01Z</dcterms:created>
  <dcterms:modified xsi:type="dcterms:W3CDTF">2016-09-26T14:19:34Z</dcterms:modified>
</cp:coreProperties>
</file>